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0099"/>
    <a:srgbClr val="CCFFCC"/>
    <a:srgbClr val="FFCC00"/>
    <a:srgbClr val="FFCC66"/>
    <a:srgbClr val="FFCC99"/>
    <a:srgbClr val="CCCC00"/>
    <a:srgbClr val="009900"/>
    <a:srgbClr val="6666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4" autoAdjust="0"/>
    <p:restoredTop sz="95942" autoAdjust="0"/>
  </p:normalViewPr>
  <p:slideViewPr>
    <p:cSldViewPr>
      <p:cViewPr varScale="1">
        <p:scale>
          <a:sx n="104" d="100"/>
          <a:sy n="104" d="100"/>
        </p:scale>
        <p:origin x="-19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DC743-F07A-4BC8-8070-F91C49585C5C}" type="datetimeFigureOut">
              <a:rPr lang="en-US" smtClean="0"/>
              <a:pPr/>
              <a:t>8/27/13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8B5F4-057F-4D61-B6C9-6311E763D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76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C238408C-6839-46EE-8131-EDA75C487F2E}" type="datetimeFigureOut">
              <a:rPr lang="en-US" smtClean="0"/>
              <a:pPr/>
              <a:t>8/27/13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87D77045-401A-4D5E-BFE3-54C21A8A66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8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1577</Words>
  <Application>Microsoft Macintosh PowerPoint</Application>
  <PresentationFormat>On-screen Show (4:3)</PresentationFormat>
  <Paragraphs>377</Paragraphs>
  <Slides>38</Slides>
  <Notes>10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IntroducingPowerPoint2007</vt:lpstr>
      <vt:lpstr>Truth Finding on the Deep WEB: Is the Problem Solved</vt:lpstr>
      <vt:lpstr>PowerPoint Presentation</vt:lpstr>
      <vt:lpstr>ARE DEEp-web data consistent &amp; reliable?</vt:lpstr>
      <vt:lpstr>Study on Two Domains</vt:lpstr>
      <vt:lpstr>Study on Two Domains</vt:lpstr>
      <vt:lpstr>Study on Two Domains</vt:lpstr>
      <vt:lpstr>Q1. Are There a Lot of Redundant Data on the Deep Web?</vt:lpstr>
      <vt:lpstr>Q2. Are the Data Consistent?</vt:lpstr>
      <vt:lpstr>Q2. Are the Data Consistent?</vt:lpstr>
      <vt:lpstr>Q2. Are the Data Consistent? (II)</vt:lpstr>
      <vt:lpstr>Q2. Are the Data Consistent? (III)</vt:lpstr>
      <vt:lpstr>Why Such Inconsistency?  — I. Semantic Ambiguity</vt:lpstr>
      <vt:lpstr>Why Such Inconsistency?  — II. Instance Ambiguity</vt:lpstr>
      <vt:lpstr>Why Such Inconsistency?  — III. Out-of-Date Data</vt:lpstr>
      <vt:lpstr>Why Such Inconsistency?  — IV. Unit Error</vt:lpstr>
      <vt:lpstr>Why Such Inconsistency?  — V. Pure Error</vt:lpstr>
      <vt:lpstr>Why Such Inconsistency?</vt:lpstr>
      <vt:lpstr>Q3. Is Each Source of High Accuracy?</vt:lpstr>
      <vt:lpstr>Q3-2. Are Authoritative Sources of High Accuracy?</vt:lpstr>
      <vt:lpstr>Q4. Is There Copying or Data Sharing Between Deep-Web Sources?</vt:lpstr>
      <vt:lpstr>Q4-2. Is Copying or Data Sharing Mainly on Accurate Data?</vt:lpstr>
      <vt:lpstr>How to Resolve Inconsistency (Data Fusion)?</vt:lpstr>
      <vt:lpstr>Basic Solution: Voting</vt:lpstr>
      <vt:lpstr>Improvement I. Leveraging Source Accuracy</vt:lpstr>
      <vt:lpstr>Improvement I. Leveraging Source Accuracy</vt:lpstr>
      <vt:lpstr>Improvement I. Leveraging Source Accuracy</vt:lpstr>
      <vt:lpstr>Results on Stock Data (I)</vt:lpstr>
      <vt:lpstr>Results on Stock Data (II)</vt:lpstr>
      <vt:lpstr>Results on Stock Data (III)</vt:lpstr>
      <vt:lpstr>Results on Flight Data </vt:lpstr>
      <vt:lpstr>Copying or Data Sharing Can Happen on Inaccurate Data</vt:lpstr>
      <vt:lpstr>PowerPoint Presentation</vt:lpstr>
      <vt:lpstr>PowerPoint Presentation</vt:lpstr>
      <vt:lpstr>Improvement II. Ignoring Copied Data</vt:lpstr>
      <vt:lpstr>Results on Flight Data </vt:lpstr>
      <vt:lpstr>Results on Flight Data (II) </vt:lpstr>
      <vt:lpstr>Take-Aways</vt:lpstr>
      <vt:lpstr>Thank you!!!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2008-12-03T05:19:47Z</dcterms:created>
  <dcterms:modified xsi:type="dcterms:W3CDTF">2013-08-27T22:24:53Z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