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0099"/>
    <a:srgbClr val="CCFFCC"/>
    <a:srgbClr val="FFCC00"/>
    <a:srgbClr val="FFCC66"/>
    <a:srgbClr val="FFCC99"/>
    <a:srgbClr val="CCCC00"/>
    <a:srgbClr val="009900"/>
    <a:srgbClr val="66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928" autoAdjust="0"/>
  </p:normalViewPr>
  <p:slideViewPr>
    <p:cSldViewPr>
      <p:cViewPr varScale="1">
        <p:scale>
          <a:sx n="102" d="100"/>
          <a:sy n="102" d="100"/>
        </p:scale>
        <p:origin x="-179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34"/>
    </p:cViewPr>
  </p:sorterViewPr>
  <p:gridSpacing cx="76200" cy="76200"/>
</p:viewPr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DC743-F07A-4BC8-8070-F91C49585C5C}" type="datetimeFigureOut">
              <a:rPr lang="en-US" smtClean="0"/>
              <a:pPr/>
              <a:t>4/7/13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8B5F4-057F-4D61-B6C9-6311E763D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76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4/7/13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4598</Words>
  <Application>Microsoft Macintosh PowerPoint</Application>
  <PresentationFormat>On-screen Show (4:3)</PresentationFormat>
  <Paragraphs>1688</Paragraphs>
  <Slides>108</Slides>
  <Notes>36</Notes>
  <HiddenSlides>32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0" baseType="lpstr">
      <vt:lpstr>IntroducingPowerPoint2007</vt:lpstr>
      <vt:lpstr>Equation</vt:lpstr>
      <vt:lpstr>Truth Finding  on the Deep WEB</vt:lpstr>
      <vt:lpstr>Why Was I Motivated 5+ Years Ago? </vt:lpstr>
      <vt:lpstr>Why Was I Motivated? –Erroneous Info</vt:lpstr>
      <vt:lpstr>Why Was I Motivated?—Out-Of-Date  Info</vt:lpstr>
      <vt:lpstr>Why Was I Motivated?—Out-Of-Date  Info</vt:lpstr>
      <vt:lpstr>Why Was I Motivated?—Ahead-Of-Time Info</vt:lpstr>
      <vt:lpstr>Why Was I Motivated?—Rumors</vt:lpstr>
      <vt:lpstr>Wrong information can be just as bad as lack of information.</vt:lpstr>
      <vt:lpstr>ARE DEEp-web data consistent &amp; reliable?</vt:lpstr>
      <vt:lpstr>Study on Two Domains</vt:lpstr>
      <vt:lpstr>Study on Two Domains</vt:lpstr>
      <vt:lpstr>Study on Two Domains</vt:lpstr>
      <vt:lpstr>Q1. Are There a Lot of Redundant Data on the Deep Web?</vt:lpstr>
      <vt:lpstr>Q2. Are the Data Consistent?</vt:lpstr>
      <vt:lpstr>Q2. Are the Data Consistent?</vt:lpstr>
      <vt:lpstr>Q2. Are the Data Consistent? (II)</vt:lpstr>
      <vt:lpstr>Q2. Are the Data Consistent? (III)</vt:lpstr>
      <vt:lpstr>Why Such Inconsistency?  — I. Semantic Ambiguity</vt:lpstr>
      <vt:lpstr>Why Such Inconsistency?  — II. Instance Ambiguity</vt:lpstr>
      <vt:lpstr>Why Such Inconsistency?  — III. Out-of-Date Data</vt:lpstr>
      <vt:lpstr>Why Such Inconsistency?  — IV. Unit Error</vt:lpstr>
      <vt:lpstr>Why Such Inconsistency?  — V. Pure Error</vt:lpstr>
      <vt:lpstr>Why Such Inconsistency?</vt:lpstr>
      <vt:lpstr>Q3. Is Each Source of High Accuracy?</vt:lpstr>
      <vt:lpstr>Q3-2. Are Authoritative Sources of High Accuracy?</vt:lpstr>
      <vt:lpstr>Q4. Is There Copying or Data Sharing Between Web Sources?</vt:lpstr>
      <vt:lpstr>Q4-2. Is Copying or Data Sharing Mainly on Accurate Data?</vt:lpstr>
      <vt:lpstr>How to Resolve Inconsistency (Data Fusion)?</vt:lpstr>
      <vt:lpstr>Baseline Solution: Voting</vt:lpstr>
      <vt:lpstr>Improvement I. Leveraging Source Accuracy</vt:lpstr>
      <vt:lpstr>Improvement I. Leveraging Source Accuracy</vt:lpstr>
      <vt:lpstr>Improvement I. Leveraging Source Accuracy</vt:lpstr>
      <vt:lpstr>Computing Source Accuracy</vt:lpstr>
      <vt:lpstr>Applying Source Accuracy in Data Fusion</vt:lpstr>
      <vt:lpstr>Data Fusion w. Source Accuracy</vt:lpstr>
      <vt:lpstr>Example</vt:lpstr>
      <vt:lpstr>Results on Stock Data</vt:lpstr>
      <vt:lpstr>Data Fusion w. Value Similarity</vt:lpstr>
      <vt:lpstr>Results on Stock Data (II)</vt:lpstr>
      <vt:lpstr>Results on Stock Data (III)</vt:lpstr>
      <vt:lpstr>Results on Flight Data </vt:lpstr>
      <vt:lpstr>Copying or Data Sharing Can Happen on Inaccurate Data</vt:lpstr>
      <vt:lpstr>PowerPoint Presentation</vt:lpstr>
      <vt:lpstr>PowerPoint Presentation</vt:lpstr>
      <vt:lpstr>Improvement II. Ignoring Copied Data</vt:lpstr>
      <vt:lpstr>Challenges in Copy Detection</vt:lpstr>
      <vt:lpstr>High-Level Intuitions for Copy Detection</vt:lpstr>
      <vt:lpstr>Copying?</vt:lpstr>
      <vt:lpstr>Copying?—Common Errors</vt:lpstr>
      <vt:lpstr>High-Level Intuitions for Copy Detection</vt:lpstr>
      <vt:lpstr>Copying?—Different Accuracy</vt:lpstr>
      <vt:lpstr>Copying?—Different Accuracy</vt:lpstr>
      <vt:lpstr>Copy Detection</vt:lpstr>
      <vt:lpstr>Bayesian Analysis – Basic</vt:lpstr>
      <vt:lpstr>Bayesian Analysis – Probability Computation</vt:lpstr>
      <vt:lpstr>Considering Source Accuracy</vt:lpstr>
      <vt:lpstr>Considering Source Accuracy</vt:lpstr>
      <vt:lpstr>Data Fusion w. Copying</vt:lpstr>
      <vt:lpstr>Combining Accuracy and Dependence</vt:lpstr>
      <vt:lpstr>Example Con’t</vt:lpstr>
      <vt:lpstr>Example Con’t</vt:lpstr>
      <vt:lpstr>Example Con’t</vt:lpstr>
      <vt:lpstr>Example Con’t</vt:lpstr>
      <vt:lpstr>Example Con’t</vt:lpstr>
      <vt:lpstr>Example Con’t</vt:lpstr>
      <vt:lpstr>Results on Flight Data </vt:lpstr>
      <vt:lpstr>Results on Flight Data (II) </vt:lpstr>
      <vt:lpstr>Solomon: Seeking the Truth Via Copy Detection</vt:lpstr>
      <vt:lpstr>Data Integration Faces 3 Challenges</vt:lpstr>
      <vt:lpstr>Data Integration Faces 3 Challenges</vt:lpstr>
      <vt:lpstr>Data Integration Faces 3 Challenges</vt:lpstr>
      <vt:lpstr>Data Integration Faces 3 Challenges</vt:lpstr>
      <vt:lpstr>Existing Solutions Assume Independence of Data Sources</vt:lpstr>
      <vt:lpstr>PowerPoint Presentation</vt:lpstr>
      <vt:lpstr>Solomon Project</vt:lpstr>
      <vt:lpstr>I. Copy Detection</vt:lpstr>
      <vt:lpstr>II. Data Fusion</vt:lpstr>
      <vt:lpstr>Considering Popularity of Values</vt:lpstr>
      <vt:lpstr>Considering Popularity of Values</vt:lpstr>
      <vt:lpstr>Computed CEF-Measure</vt:lpstr>
      <vt:lpstr>Contributions of Various Components</vt:lpstr>
      <vt:lpstr>II. Data Fusion</vt:lpstr>
      <vt:lpstr>Online Data Fusion [VLDB’11]</vt:lpstr>
      <vt:lpstr>Online Data Fusion [VLDB’11]</vt:lpstr>
      <vt:lpstr>Online Data Fusion [VLDB’11]</vt:lpstr>
      <vt:lpstr>Online Data Fusion [VLDB’11]</vt:lpstr>
      <vt:lpstr>Online Data Fusion [VLDB’11]</vt:lpstr>
      <vt:lpstr>Online Data Fusion [VLDB’11]</vt:lpstr>
      <vt:lpstr>Online Data Fusion [VLDB’11]</vt:lpstr>
      <vt:lpstr>Online Data Fusion [VLDB’11]</vt:lpstr>
      <vt:lpstr>III. Visualization [VLDB Demo’2010]</vt:lpstr>
      <vt:lpstr>The Solomon Project in Brief (2007)</vt:lpstr>
      <vt:lpstr>The Solomon Project in Brief (2008)</vt:lpstr>
      <vt:lpstr>The Solomon Project in Brief (2009)</vt:lpstr>
      <vt:lpstr>The Solomon Project in Brief (2010)</vt:lpstr>
      <vt:lpstr>The Solomon Project in Brief (2011)</vt:lpstr>
      <vt:lpstr>The Solomon Project in Brief (2012)</vt:lpstr>
      <vt:lpstr>What’s Next? </vt:lpstr>
      <vt:lpstr>Why Am I Motivated NOW? </vt:lpstr>
      <vt:lpstr>Harvesting Knowledge from the Web </vt:lpstr>
      <vt:lpstr>Impact of Google KG on Search</vt:lpstr>
      <vt:lpstr>Where is the Knowledge From?</vt:lpstr>
      <vt:lpstr>Challenges in Building the Web-Scale KG</vt:lpstr>
      <vt:lpstr>New Challenges for Data Fusion</vt:lpstr>
      <vt:lpstr>Related Work</vt:lpstr>
      <vt:lpstr>Take-Aways</vt:lpstr>
      <vt:lpstr>Acknowledgements</vt:lpstr>
      <vt:lpstr>Solomon: Seeking the Truth Via Copy Detection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2008-12-03T05:19:47Z</dcterms:created>
  <dcterms:modified xsi:type="dcterms:W3CDTF">2013-04-08T00:15:59Z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