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FF6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71" autoAdjust="0"/>
    <p:restoredTop sz="78111" autoAdjust="0"/>
  </p:normalViewPr>
  <p:slideViewPr>
    <p:cSldViewPr snapToGrid="0">
      <p:cViewPr>
        <p:scale>
          <a:sx n="95" d="100"/>
          <a:sy n="95" d="100"/>
        </p:scale>
        <p:origin x="-760" y="-88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FD204-7C3D-7245-810B-A0C5D14BCF62}" type="datetimeFigureOut">
              <a:rPr lang="en-US" smtClean="0"/>
              <a:t>9/14/15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F05F6-93AA-C947-B810-021FB3F96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92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119454</TotalTime>
  <Words>8855</Words>
  <Application>Microsoft Macintosh PowerPoint</Application>
  <PresentationFormat>Custom</PresentationFormat>
  <Paragraphs>2056</Paragraphs>
  <Slides>112</Slides>
  <Notes>46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3" baseType="lpstr">
      <vt:lpstr>Wisp</vt:lpstr>
      <vt:lpstr>A Time Machine for Information: Looking Back to Look Forward</vt:lpstr>
      <vt:lpstr>Motivation</vt:lpstr>
      <vt:lpstr>Data is Important</vt:lpstr>
      <vt:lpstr>Loooong Data is Even  More Important</vt:lpstr>
      <vt:lpstr>Why is Long Data Important?</vt:lpstr>
      <vt:lpstr>Enrich Data with Long Data</vt:lpstr>
      <vt:lpstr>Example Time Machine </vt:lpstr>
      <vt:lpstr>Example Time Machine </vt:lpstr>
      <vt:lpstr>Distribution of #Events </vt:lpstr>
      <vt:lpstr>Prevalent Method for Keeping Long Data</vt:lpstr>
      <vt:lpstr>The Challenges</vt:lpstr>
      <vt:lpstr>A Typical (Temporal) Data Integration Pipeline</vt:lpstr>
      <vt:lpstr>Roadmap</vt:lpstr>
      <vt:lpstr>Connecting back to  Temporal Databases</vt:lpstr>
      <vt:lpstr>Temporal Databases</vt:lpstr>
      <vt:lpstr>Temporal Databases (cont’d)</vt:lpstr>
      <vt:lpstr>Bi-temporal Databases</vt:lpstr>
      <vt:lpstr>Social Media Example</vt:lpstr>
      <vt:lpstr>Where was Anna on March 28?</vt:lpstr>
      <vt:lpstr>Where was Anna on March 28?</vt:lpstr>
      <vt:lpstr>Where is Anna on March 28? (cont’d)</vt:lpstr>
      <vt:lpstr>Where is Anna on March 28? (cont’d)</vt:lpstr>
      <vt:lpstr>Where is Anna on March 28? (cont’d)</vt:lpstr>
      <vt:lpstr>Where is Anna on March 28? (cont’d)</vt:lpstr>
      <vt:lpstr>Where is Anna on March 28? (cont’d)</vt:lpstr>
      <vt:lpstr>Where is Anna on March 28? (cont’d)</vt:lpstr>
      <vt:lpstr>Adjustments Based on Application Logic</vt:lpstr>
      <vt:lpstr>Adjustments Based on Application Logic</vt:lpstr>
      <vt:lpstr>Adjustments Based on Application Logic</vt:lpstr>
      <vt:lpstr>Where was Anna on March 28?</vt:lpstr>
      <vt:lpstr>Other Considerations</vt:lpstr>
      <vt:lpstr>Desiderata – Beyond Bi-temporal DBs</vt:lpstr>
      <vt:lpstr>Extraction</vt:lpstr>
      <vt:lpstr>Extraction for Conventional Data</vt:lpstr>
      <vt:lpstr>Why NOT Immediately Working for Temporal Data?</vt:lpstr>
      <vt:lpstr>YAGO’s Temporal Fact Extraction:  A Case Study [Wang et al., ACL 2012]</vt:lpstr>
      <vt:lpstr>System Overview: A 4-step Process</vt:lpstr>
      <vt:lpstr>System Overview: A 4-step process</vt:lpstr>
      <vt:lpstr>System Overview: A 4-step process</vt:lpstr>
      <vt:lpstr>System Overview: A 4-step process</vt:lpstr>
      <vt:lpstr>System Overview: A 4-step process</vt:lpstr>
      <vt:lpstr>System Overview: A 4-step process</vt:lpstr>
      <vt:lpstr>Linkage</vt:lpstr>
      <vt:lpstr>Linkage for Conventional Data—Three Steps</vt:lpstr>
      <vt:lpstr>Linkage for Conventional Data—Three Steps</vt:lpstr>
      <vt:lpstr>Linkage for Conventional Data—Three Steps</vt:lpstr>
      <vt:lpstr>Linkage for Conventional Data—Three Steps</vt:lpstr>
      <vt:lpstr>Why NOT Working for Temporal Data?</vt:lpstr>
      <vt:lpstr>Why NOT Working for Temporal Data?</vt:lpstr>
      <vt:lpstr>Why NOT Working for Temporal Data?</vt:lpstr>
      <vt:lpstr>Why NOT Working for Temporal Data?</vt:lpstr>
      <vt:lpstr>But There ARE Opportunities</vt:lpstr>
      <vt:lpstr>But There ARE Opportunities</vt:lpstr>
      <vt:lpstr>But There ARE Opportunities</vt:lpstr>
      <vt:lpstr>Key Solution 1: Time Decay [Li et al., VLDB’11]</vt:lpstr>
      <vt:lpstr>Key Solution 1: Time Decay [Li et al., VLDB’11]</vt:lpstr>
      <vt:lpstr>Key Solution 1: Time Decay [Li et al., VLDB’11]</vt:lpstr>
      <vt:lpstr>Key Solution 1: Time Decay [Li et al., VLDB’11]</vt:lpstr>
      <vt:lpstr>Key Solution 1: Time Decay [Li et al., VLDB’11]</vt:lpstr>
      <vt:lpstr>Key Solution 1: Time Decay [Li et al., VLDB’11]</vt:lpstr>
      <vt:lpstr>Extensions for Time Decay</vt:lpstr>
      <vt:lpstr>Extensions for Time Decay</vt:lpstr>
      <vt:lpstr>Key Solution 2: Two-Stage Temporal Clustering [Li et al. VLDB’11]</vt:lpstr>
      <vt:lpstr>Key Solution 2: Two-Stage Temporal Clustering [Li et al. VLDB’11]</vt:lpstr>
      <vt:lpstr>Extensions for Two-Stage Clustering</vt:lpstr>
      <vt:lpstr>Extensions for Two-Stage Clustering</vt:lpstr>
      <vt:lpstr>Extensions for Two-Stage Clustering</vt:lpstr>
      <vt:lpstr>Extensions for Two-Stage Clustering</vt:lpstr>
      <vt:lpstr>Key Questions to Ask</vt:lpstr>
      <vt:lpstr>Fusion and Cleaning</vt:lpstr>
      <vt:lpstr>Fusion/Cleaning for Conventional Data—Two Dimensions</vt:lpstr>
      <vt:lpstr>Truth Discovery for Conventional Data</vt:lpstr>
      <vt:lpstr>Truth Discovery for Conventional Data</vt:lpstr>
      <vt:lpstr>Truth Discovery for Conventional Data</vt:lpstr>
      <vt:lpstr>Why NOT Working for Temporal Data?</vt:lpstr>
      <vt:lpstr>But There ARE Opportunities</vt:lpstr>
      <vt:lpstr>Key Solution 1. Data Currency                                                  [Fan et al. PODS’11, Fan et al. ICDE’13] </vt:lpstr>
      <vt:lpstr>Key Solution 1. Data Currency                                                  [Fan et al. PODS’11, Fan et al. ICDE’13] </vt:lpstr>
      <vt:lpstr>Key Solution 2. Preference-Aware Union</vt:lpstr>
      <vt:lpstr>Key Solution 3. Temporal Fusion</vt:lpstr>
      <vt:lpstr>Key Solution 3. Temporal Fusion</vt:lpstr>
      <vt:lpstr>Key Solution 3. Temporal Fusion </vt:lpstr>
      <vt:lpstr>Extensions for Temporal Fusion </vt:lpstr>
      <vt:lpstr>Extensions for Temporal Fusion </vt:lpstr>
      <vt:lpstr>Key Questions to Ask</vt:lpstr>
      <vt:lpstr>Applications</vt:lpstr>
      <vt:lpstr>Applications on Looooooong Data </vt:lpstr>
      <vt:lpstr>History Exploration Ex 1. Time Machine</vt:lpstr>
      <vt:lpstr>History Exploration Ex 2. Entity Timelines</vt:lpstr>
      <vt:lpstr>History Exploration Ex 2. Entity Timelines</vt:lpstr>
      <vt:lpstr>Historical Trend Ex 1. Culturomics</vt:lpstr>
      <vt:lpstr>Historical Trend Ex 2. Timely Yago</vt:lpstr>
      <vt:lpstr>Future Prediction Ex 1. Event Prediction</vt:lpstr>
      <vt:lpstr>Future Prediction Ex 2. Web Behavioral Dynamics</vt:lpstr>
      <vt:lpstr>Open Research Areas</vt:lpstr>
      <vt:lpstr>I. Connect the Dots and Recover History </vt:lpstr>
      <vt:lpstr>I. Connect the Dots and Recover History </vt:lpstr>
      <vt:lpstr>I. Connect the Dots and Recover History </vt:lpstr>
      <vt:lpstr>I. Connect the Dots and Recover History </vt:lpstr>
      <vt:lpstr>I. Connect the Dots and Recover History </vt:lpstr>
      <vt:lpstr>I. Connect the Dots and Recover History </vt:lpstr>
      <vt:lpstr>I. Connect the Dots and Recover History </vt:lpstr>
      <vt:lpstr>II. Distinguish Fact Evolution and  Perspective Evolution</vt:lpstr>
      <vt:lpstr>II. Distinguish Fact Evolution and  Perspective Evolution</vt:lpstr>
      <vt:lpstr>III. Building History for Collective Entities</vt:lpstr>
      <vt:lpstr>III. Building History for Collective Entities</vt:lpstr>
      <vt:lpstr>III. Building History for Collective Entities</vt:lpstr>
      <vt:lpstr>IV. Foundational Framework for  Temporal Data Integration</vt:lpstr>
      <vt:lpstr>Conclusions</vt:lpstr>
      <vt:lpstr>THANK YOU!</vt:lpstr>
      <vt:lpstr>Where is Anna? (cont’d)</vt:lpstr>
      <vt:lpstr>Foundational Framework for  Temporal Data Integration: Challenges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Wang-Chiew Tan</cp:lastModifiedBy>
  <cp:revision>1344</cp:revision>
  <cp:lastPrinted>2015-04-07T15:37:53Z</cp:lastPrinted>
  <dcterms:created xsi:type="dcterms:W3CDTF">2014-09-12T02:13:59Z</dcterms:created>
  <dcterms:modified xsi:type="dcterms:W3CDTF">2015-09-14T20:55:15Z</dcterms:modified>
</cp:coreProperties>
</file>