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904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2650</Words>
  <Application>Microsoft Macintosh PowerPoint</Application>
  <PresentationFormat>Custom</PresentationFormat>
  <Paragraphs>434</Paragraphs>
  <Slides>44</Slides>
  <Notes>36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New_Template1</vt:lpstr>
      <vt:lpstr>Characterizing and Selecting Fresh Data Sources</vt:lpstr>
      <vt:lpstr>Data is a commodity myriads of data sources</vt:lpstr>
      <vt:lpstr>data is a commodity myriads of data sources</vt:lpstr>
      <vt:lpstr>data is a commodity myriads of data sources</vt:lpstr>
      <vt:lpstr>data is a commodity myriads of data sources</vt:lpstr>
      <vt:lpstr>PowerPoint Presentation</vt:lpstr>
      <vt:lpstr>PowerPoint Presentation</vt:lpstr>
      <vt:lpstr>PowerPoint Presentation</vt:lpstr>
      <vt:lpstr>PowerPoint Presentation</vt:lpstr>
      <vt:lpstr>It is a dynamic world</vt:lpstr>
      <vt:lpstr>challenges and opportunities</vt:lpstr>
      <vt:lpstr>Quality changes over time</vt:lpstr>
      <vt:lpstr>lower cost Opportunities</vt:lpstr>
      <vt:lpstr>Time-based source quality</vt:lpstr>
      <vt:lpstr>Selecting fresh sources</vt:lpstr>
      <vt:lpstr>Extensions</vt:lpstr>
      <vt:lpstr>Extensions</vt:lpstr>
      <vt:lpstr>Proposed framework</vt:lpstr>
      <vt:lpstr>Proposed framework</vt:lpstr>
      <vt:lpstr>world evolution models</vt:lpstr>
      <vt:lpstr>source update models</vt:lpstr>
      <vt:lpstr>source update models</vt:lpstr>
      <vt:lpstr>source update models</vt:lpstr>
      <vt:lpstr>Proposed framework</vt:lpstr>
      <vt:lpstr>source quality estimation</vt:lpstr>
      <vt:lpstr>source quality estimation</vt:lpstr>
      <vt:lpstr>source quality estimation</vt:lpstr>
      <vt:lpstr>source quality estimation</vt:lpstr>
      <vt:lpstr>source quality estimation</vt:lpstr>
      <vt:lpstr>Proposed framework</vt:lpstr>
      <vt:lpstr>solving source selection</vt:lpstr>
      <vt:lpstr>solving source selection</vt:lpstr>
      <vt:lpstr>Arbitrary Objective Functions</vt:lpstr>
      <vt:lpstr>Insights for quality guarantees</vt:lpstr>
      <vt:lpstr>Submodular Objective Functions</vt:lpstr>
      <vt:lpstr>selected experiments</vt:lpstr>
      <vt:lpstr>world change estimation</vt:lpstr>
      <vt:lpstr>Source change estimation</vt:lpstr>
      <vt:lpstr>selection quality</vt:lpstr>
      <vt:lpstr>selection quality</vt:lpstr>
      <vt:lpstr>selection quality</vt:lpstr>
      <vt:lpstr>Increasing number of sources</vt:lpstr>
      <vt:lpstr>Selection Characteristics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and Selecting Fresh Data Sources</dc:title>
  <cp:lastModifiedBy>Theodoros Rekatsinas</cp:lastModifiedBy>
  <cp:revision>3</cp:revision>
  <dcterms:modified xsi:type="dcterms:W3CDTF">2014-07-01T16:56:51Z</dcterms:modified>
</cp:coreProperties>
</file>