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21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emplate>Slipstream.thmx</Template>
  <TotalTime>2270</TotalTime>
  <Words>1341</Words>
  <Application>Microsoft Macintosh PowerPoint</Application>
  <PresentationFormat>On-screen Show (4:3)</PresentationFormat>
  <Paragraphs>166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Slipstream</vt:lpstr>
      <vt:lpstr>Less is More: Selecting Sources Wisely for Integration</vt:lpstr>
      <vt:lpstr>“The More, The Better”                                —for Men </vt:lpstr>
      <vt:lpstr>“The More, The Better”                           —for Women</vt:lpstr>
      <vt:lpstr>“The More, The Better”                               —for DBers</vt:lpstr>
      <vt:lpstr>But Data Come with A Cost</vt:lpstr>
      <vt:lpstr>But Data Come with A Cost</vt:lpstr>
      <vt:lpstr>But Data Come with A Cost</vt:lpstr>
      <vt:lpstr>And The Gain Could Be Small</vt:lpstr>
      <vt:lpstr>And The Gain Could Even Be Negative</vt:lpstr>
      <vt:lpstr>Less Is More—Source Selection                                      [VLDB’13]</vt:lpstr>
      <vt:lpstr>Maximize Quality Under Budget?</vt:lpstr>
      <vt:lpstr>Minimize Cost w. Minimal Quality Requirement?</vt:lpstr>
      <vt:lpstr>Marginalism Principle in Economic Theory </vt:lpstr>
      <vt:lpstr>Marginalism for Source Selection</vt:lpstr>
      <vt:lpstr>Contributions</vt:lpstr>
      <vt:lpstr>I.Problem Formalization</vt:lpstr>
      <vt:lpstr>Gain and Cost Functions</vt:lpstr>
      <vt:lpstr>II. Complexity Results</vt:lpstr>
      <vt:lpstr>III. Greedy Solution Does NOT Work</vt:lpstr>
      <vt:lpstr>III. Greedy Solution Does NOT Work</vt:lpstr>
      <vt:lpstr>III. Greedy Solution Does NOT Work</vt:lpstr>
      <vt:lpstr>GRASP Solution</vt:lpstr>
      <vt:lpstr>GRASP Solution</vt:lpstr>
      <vt:lpstr>Experimental Setup</vt:lpstr>
      <vt:lpstr>Maximizing Fusion Quality</vt:lpstr>
      <vt:lpstr>Maximizing Fusion Quality</vt:lpstr>
      <vt:lpstr>Source Selection: The Goal</vt:lpstr>
      <vt:lpstr>Source Selection: The Approach</vt:lpstr>
      <vt:lpstr>Conclusions</vt:lpstr>
      <vt:lpstr>Future Work</vt:lpstr>
      <vt:lpstr>Acknowledgement</vt:lpstr>
    </vt:vector>
  </TitlesOfParts>
  <Company>Google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 is More: Selecting Sources Wisely for Integration</dc:title>
  <dc:creator>Xin Luna Dong</dc:creator>
  <cp:lastModifiedBy>Xin Luna Dong</cp:lastModifiedBy>
  <cp:revision>38</cp:revision>
  <dcterms:created xsi:type="dcterms:W3CDTF">2013-06-02T00:04:20Z</dcterms:created>
  <dcterms:modified xsi:type="dcterms:W3CDTF">2013-06-20T06:24:52Z</dcterms:modified>
</cp:coreProperties>
</file>