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5C4159-6D15-40A4-84FE-69A318115C59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5781A-6FF4-40B7-AA05-138005F8F0ED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Important &amp; Urgent</a:t>
          </a:r>
          <a:endParaRPr lang="en-US" sz="1700" kern="1200" dirty="0"/>
        </a:p>
      </dsp:txBody>
      <dsp:txXfrm>
        <a:off x="1280160" y="264160"/>
        <a:ext cx="1625600" cy="1625600"/>
      </dsp:txXfrm>
    </dsp:sp>
    <dsp:sp modelId="{BDFCBB0C-B25F-4770-A0E0-D9EF35C9143E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Important &amp; Not-urgent</a:t>
          </a:r>
          <a:endParaRPr lang="en-US" sz="1700" kern="1200" dirty="0"/>
        </a:p>
      </dsp:txBody>
      <dsp:txXfrm>
        <a:off x="3190240" y="264160"/>
        <a:ext cx="1625600" cy="1625600"/>
      </dsp:txXfrm>
    </dsp:sp>
    <dsp:sp modelId="{0F0348AC-8322-4089-BADF-C850D0A15913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Unimportant &amp; Urgent</a:t>
          </a:r>
          <a:endParaRPr lang="en-US" sz="1700" kern="1200" dirty="0"/>
        </a:p>
      </dsp:txBody>
      <dsp:txXfrm>
        <a:off x="1280160" y="2174240"/>
        <a:ext cx="1625600" cy="1625600"/>
      </dsp:txXfrm>
    </dsp:sp>
    <dsp:sp modelId="{6A62DB2D-4601-4777-8CDB-B35CD03BACA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Unimportant &amp; Not-urgent</a:t>
          </a:r>
          <a:endParaRPr lang="en-US" sz="1700" kern="1200" dirty="0"/>
        </a:p>
      </dsp:txBody>
      <dsp:txXfrm>
        <a:off x="3190240" y="2174240"/>
        <a:ext cx="1625600" cy="162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68911B-4317-413C-A146-44D89643A823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Big Idea</a:t>
          </a:r>
          <a:endParaRPr lang="en-US" sz="4600" kern="1200" dirty="0"/>
        </a:p>
      </dsp:txBody>
      <dsp:txXfrm>
        <a:off x="2155507" y="2277603"/>
        <a:ext cx="1784985" cy="1784985"/>
      </dsp:txXfrm>
    </dsp:sp>
    <dsp:sp modelId="{87414E11-5588-4CE9-AD5B-753B39BF26DA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20DA9-F1DE-4E79-A461-C1F0580BD01E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Open mind</a:t>
          </a:r>
        </a:p>
      </dsp:txBody>
      <dsp:txXfrm>
        <a:off x="160123" y="1063372"/>
        <a:ext cx="1695735" cy="1356588"/>
      </dsp:txXfrm>
    </dsp:sp>
    <dsp:sp modelId="{FF4C4AEA-1414-4417-B017-51BA6B7EC663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7FB19-B7F8-4309-A014-10D01D3D2AD1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Aim high</a:t>
          </a:r>
          <a:endParaRPr lang="en-US" sz="3200" kern="1200" dirty="0"/>
        </a:p>
      </dsp:txBody>
      <dsp:txXfrm>
        <a:off x="2200132" y="1411"/>
        <a:ext cx="1695735" cy="1356588"/>
      </dsp:txXfrm>
    </dsp:sp>
    <dsp:sp modelId="{4DE156AB-B8D9-4FD7-A628-0224163A608D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C73BD-9A3E-427D-9A88-0CE4B508BD53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Work hard</a:t>
          </a:r>
          <a:endParaRPr lang="en-US" sz="3200" kern="1200" dirty="0"/>
        </a:p>
      </dsp:txBody>
      <dsp:txXfrm>
        <a:off x="4240140" y="1063372"/>
        <a:ext cx="1695735" cy="1356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FC3E9-930F-47F0-9638-5247B1534B9E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9F7FA-7151-41EB-A078-763CE4CC0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41F82-9506-48D7-8EA6-AF5C9A5CE79B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0CBA-1500-49EE-90BE-8DFED369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476</TotalTime>
  <Words>935</Words>
  <Application>Microsoft Office PowerPoint</Application>
  <PresentationFormat>On-screen Show (4:3)</PresentationFormat>
  <Paragraphs>234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Developing and Realizing Your Big Idea</vt:lpstr>
      <vt:lpstr>Impression When I Got the Invitation</vt:lpstr>
      <vt:lpstr>What Are My Big Ideas?</vt:lpstr>
      <vt:lpstr>I. Do I Really Need My OWN Big Idea?</vt:lpstr>
      <vt:lpstr>I. Do I Really Need My OWN Big Idea?</vt:lpstr>
      <vt:lpstr>I. Do I Really Need My OWN Big Idea?</vt:lpstr>
      <vt:lpstr>II. How to Find a Big Idea?</vt:lpstr>
      <vt:lpstr>II. How to Find a Big Idea? (Cont’)</vt:lpstr>
      <vt:lpstr>II. How to Find a Big Idea? (Cont’)</vt:lpstr>
      <vt:lpstr>II. How to Find a Big Idea? (Cont’)</vt:lpstr>
      <vt:lpstr>III. How to Realize Your Big Idea?</vt:lpstr>
      <vt:lpstr>III. How to Realize Your Big Idea?</vt:lpstr>
      <vt:lpstr>IV. When to Stop for the Next Big Idea?</vt:lpstr>
      <vt:lpstr>The Solomon Project in Brief (2007)</vt:lpstr>
      <vt:lpstr>The Solomon Project in Brief (2008)</vt:lpstr>
      <vt:lpstr>The Solomon Project in Brief (2009)</vt:lpstr>
      <vt:lpstr>The Solomon Project in Brief (2010)</vt:lpstr>
      <vt:lpstr>The Solomon Project in Brief (2011)</vt:lpstr>
      <vt:lpstr>IV. When to Stop for the Next Big Idea?</vt:lpstr>
      <vt:lpstr>Take Aways</vt:lpstr>
    </vt:vector>
  </TitlesOfParts>
  <Company>AT&amp;T Labs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and Realizing Your Big Idea</dc:title>
  <dc:creator>lunadong</dc:creator>
  <cp:lastModifiedBy>lunadong</cp:lastModifiedBy>
  <cp:revision>43</cp:revision>
  <dcterms:created xsi:type="dcterms:W3CDTF">2011-05-26T19:20:56Z</dcterms:created>
  <dcterms:modified xsi:type="dcterms:W3CDTF">2011-06-14T18:38:31Z</dcterms:modified>
</cp:coreProperties>
</file>