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942093"/>
    <a:srgbClr val="FF8AD8"/>
    <a:srgbClr val="D883FF"/>
    <a:srgbClr val="76D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9"/>
    <p:restoredTop sz="93064"/>
  </p:normalViewPr>
  <p:slideViewPr>
    <p:cSldViewPr snapToGrid="0" snapToObjects="1">
      <p:cViewPr varScale="1">
        <p:scale>
          <a:sx n="105" d="100"/>
          <a:sy n="105" d="100"/>
        </p:scale>
        <p:origin x="688" y="192"/>
      </p:cViewPr>
      <p:guideLst/>
    </p:cSldViewPr>
  </p:slideViewPr>
  <p:outlineViewPr>
    <p:cViewPr>
      <p:scale>
        <a:sx n="33" d="100"/>
        <a:sy n="33" d="100"/>
      </p:scale>
      <p:origin x="0" y="-79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35331</TotalTime>
  <Words>2334</Words>
  <Application>Microsoft Macintosh PowerPoint</Application>
  <PresentationFormat>Widescreen</PresentationFormat>
  <Paragraphs>647</Paragraphs>
  <Slides>76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Calibri</vt:lpstr>
      <vt:lpstr>Calibri Light</vt:lpstr>
      <vt:lpstr>Wingdings</vt:lpstr>
      <vt:lpstr>Retrospect</vt:lpstr>
      <vt:lpstr>Zero to One Billion:   The Journey to a Rich Product Graph</vt:lpstr>
      <vt:lpstr>Knowledge Graph Example for 2 Songs</vt:lpstr>
      <vt:lpstr>Product Graph Example for 2 Products</vt:lpstr>
      <vt:lpstr>Product Graph</vt:lpstr>
      <vt:lpstr>Use Case I: Providing Information</vt:lpstr>
      <vt:lpstr>Use Case II: Providing Choices</vt:lpstr>
      <vt:lpstr>Use Case III: Improving Search</vt:lpstr>
      <vt:lpstr>Use Case III: Improving Search</vt:lpstr>
      <vt:lpstr>Use Case III: Improving Search</vt:lpstr>
      <vt:lpstr>Use Case IV: Improving Recommendation</vt:lpstr>
      <vt:lpstr>Product Graph vs. Knowledge Graph</vt:lpstr>
      <vt:lpstr>Knowledge Graph vs. Product Graph</vt:lpstr>
      <vt:lpstr>AutoKnow: Self-Driving Product Knowledge Collection</vt:lpstr>
      <vt:lpstr>AutoKnow: Self-Driving Product Knowledge Collection</vt:lpstr>
      <vt:lpstr>AutoKnow: Self-Driving Product Knowledge Collection</vt:lpstr>
      <vt:lpstr>But, Is The Problem Harder?</vt:lpstr>
      <vt:lpstr>Challenges in Building Product Graph I</vt:lpstr>
      <vt:lpstr>Challenges in Building Product Graph II</vt:lpstr>
      <vt:lpstr>Challenges in Building Product Graph III</vt:lpstr>
      <vt:lpstr>Challenges in Building Product Graph III</vt:lpstr>
      <vt:lpstr>Scale Up in 3 Dimensions</vt:lpstr>
      <vt:lpstr>A 100-Year Project</vt:lpstr>
      <vt:lpstr>Deliver the Data Business</vt:lpstr>
      <vt:lpstr>Deliver the Data Business</vt:lpstr>
      <vt:lpstr>Deliver the Data Business</vt:lpstr>
      <vt:lpstr>Deliver the Data Business</vt:lpstr>
      <vt:lpstr>Deliver the Data Business</vt:lpstr>
      <vt:lpstr>From 0 to 1: High-Quality Data</vt:lpstr>
      <vt:lpstr>From Zero to One: A Core Algorithm</vt:lpstr>
      <vt:lpstr>OpenTag Extraction from Product Profiles</vt:lpstr>
      <vt:lpstr>OpenTag Extraction from Product Profiles</vt:lpstr>
      <vt:lpstr>OpenTag Extraction from Product Profiles</vt:lpstr>
      <vt:lpstr>OpenTag Extraction from Product Profiles</vt:lpstr>
      <vt:lpstr>OpenTag in Practice</vt:lpstr>
      <vt:lpstr>Still the Origin Point</vt:lpstr>
      <vt:lpstr>From 1 to 1K: Reducing Modeling Cost</vt:lpstr>
      <vt:lpstr>From 1 to 1K: E2E AutoML Pipeline</vt:lpstr>
      <vt:lpstr>An End-to-End Pipeline</vt:lpstr>
      <vt:lpstr>An End-to-End Pipeline</vt:lpstr>
      <vt:lpstr>An End-to-End Pipeline</vt:lpstr>
      <vt:lpstr>An End-to-End Pipeline</vt:lpstr>
      <vt:lpstr>An End-to-End Pipeline</vt:lpstr>
      <vt:lpstr>Transformer-Based Anomaly Detection</vt:lpstr>
      <vt:lpstr>Transformer-Based Anomaly Detection</vt:lpstr>
      <vt:lpstr>Transformer-Based Anomaly Detection</vt:lpstr>
      <vt:lpstr>Transformer-Based Anomaly Detection</vt:lpstr>
      <vt:lpstr>Transformer-Based Anomaly Detection</vt:lpstr>
      <vt:lpstr>From 1K to 1M: Scaling Up</vt:lpstr>
      <vt:lpstr>From 1K to 1M: One Size Fits All </vt:lpstr>
      <vt:lpstr>Scale up for Millions of Categories</vt:lpstr>
      <vt:lpstr>Scale-up I: Millions of Categories</vt:lpstr>
      <vt:lpstr>Scale-up I: Millions of Categories</vt:lpstr>
      <vt:lpstr>Scale-up I: Millions of Categories</vt:lpstr>
      <vt:lpstr>Scale-up I: Millions of Categories</vt:lpstr>
      <vt:lpstr>Scale-up I: Millions of Categories</vt:lpstr>
      <vt:lpstr>Scale-up I: Millions of Categories</vt:lpstr>
      <vt:lpstr>Scale up for Thousands of Attributes</vt:lpstr>
      <vt:lpstr>Scale-up II: Thousands of Attributes</vt:lpstr>
      <vt:lpstr>Scale-up II: Thousands of Attributes</vt:lpstr>
      <vt:lpstr>Scale-up II: Thousands of Attributes</vt:lpstr>
      <vt:lpstr>Scale-up II: Thousands of Attributes</vt:lpstr>
      <vt:lpstr>Scale-up II: Thousands of Attributes</vt:lpstr>
      <vt:lpstr>Scale-up II: Thousands of Attributes</vt:lpstr>
      <vt:lpstr>From 1M to 1B:  Increasing the Yield </vt:lpstr>
      <vt:lpstr>From 1M to 1B: Multi-Modal Extraction</vt:lpstr>
      <vt:lpstr>Multi-Modal Signals</vt:lpstr>
      <vt:lpstr>Multi-Modal Extraction</vt:lpstr>
      <vt:lpstr>Multi-Modal Extraction</vt:lpstr>
      <vt:lpstr>Multi-Modal Extraction</vt:lpstr>
      <vt:lpstr>Multi-Modal Extraction</vt:lpstr>
      <vt:lpstr>Multi-Modal Extraction</vt:lpstr>
      <vt:lpstr>Multi-Modal Extraction</vt:lpstr>
      <vt:lpstr>Web Extraction</vt:lpstr>
      <vt:lpstr>Successful vs. Not-Yet-Successful Fields in Industry</vt:lpstr>
      <vt:lpstr>Take Aways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Amazon Product Graph</dc:title>
  <dc:creator>Microsoft Office User</dc:creator>
  <cp:lastModifiedBy>Microsoft Office User</cp:lastModifiedBy>
  <cp:revision>528</cp:revision>
  <cp:lastPrinted>2019-04-19T05:55:17Z</cp:lastPrinted>
  <dcterms:created xsi:type="dcterms:W3CDTF">2016-09-20T15:19:06Z</dcterms:created>
  <dcterms:modified xsi:type="dcterms:W3CDTF">2021-06-12T02:17:21Z</dcterms:modified>
</cp:coreProperties>
</file>