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05"/>
    <p:restoredTop sz="95258"/>
  </p:normalViewPr>
  <p:slideViewPr>
    <p:cSldViewPr snapToGrid="0" snapToObjects="1">
      <p:cViewPr varScale="1">
        <p:scale>
          <a:sx n="155" d="100"/>
          <a:sy n="155" d="100"/>
        </p:scale>
        <p:origin x="216" y="352"/>
      </p:cViewPr>
      <p:guideLst/>
    </p:cSldViewPr>
  </p:slideViewPr>
  <p:outlineViewPr>
    <p:cViewPr>
      <p:scale>
        <a:sx n="33" d="100"/>
        <a:sy n="33" d="100"/>
      </p:scale>
      <p:origin x="0" y="-796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39455</TotalTime>
  <Words>2096</Words>
  <Application>Microsoft Macintosh PowerPoint</Application>
  <PresentationFormat>Widescreen</PresentationFormat>
  <Paragraphs>527</Paragraphs>
  <Slides>45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宋体</vt:lpstr>
      <vt:lpstr>Arial</vt:lpstr>
      <vt:lpstr>Calibri</vt:lpstr>
      <vt:lpstr>Calibri Light</vt:lpstr>
      <vt:lpstr>Times New Roman</vt:lpstr>
      <vt:lpstr>Wingdings</vt:lpstr>
      <vt:lpstr>Retrospect</vt:lpstr>
      <vt:lpstr>Knowledge Graph and Machine Learning: A Natural Synergy</vt:lpstr>
      <vt:lpstr>What is the Role of KGs in ML?</vt:lpstr>
      <vt:lpstr>What is the Role of KGs in ML?</vt:lpstr>
      <vt:lpstr>What is the Role of KGs in ML?</vt:lpstr>
      <vt:lpstr>What is the Role of KGs in ML?</vt:lpstr>
      <vt:lpstr>But, How to Get Knowledgeable?</vt:lpstr>
      <vt:lpstr>ML Techniques Required for a KG</vt:lpstr>
      <vt:lpstr>We will next illustrate using Product Graph as an example…</vt:lpstr>
      <vt:lpstr>BTW, Who Are We?</vt:lpstr>
      <vt:lpstr>Product Graph</vt:lpstr>
      <vt:lpstr>Product Graph vs. Knowledge Graph</vt:lpstr>
      <vt:lpstr>Knowledge Graph Example for 2 Songs</vt:lpstr>
      <vt:lpstr>Product Graph Example for 2 Songs</vt:lpstr>
      <vt:lpstr>Product Graph Example for 2 Songs</vt:lpstr>
      <vt:lpstr>Product Graph for Retail</vt:lpstr>
      <vt:lpstr>Knowledge Graph vs. Product Graph</vt:lpstr>
      <vt:lpstr>Ten Challenges in Building and Using a Product Graph</vt:lpstr>
      <vt:lpstr>Structure for Rest of the Talk</vt:lpstr>
      <vt:lpstr>Challenge 1: A Vast Unknown Space</vt:lpstr>
      <vt:lpstr>Challenge 1: A Vast Unknown Space</vt:lpstr>
      <vt:lpstr>Challenge 1: A Vast Unknown Space</vt:lpstr>
      <vt:lpstr>Challenge 2: Too Little Structured Data</vt:lpstr>
      <vt:lpstr>Challenge 2: Too Little Structured Data</vt:lpstr>
      <vt:lpstr>Challenge 2: Too Little Structured Data</vt:lpstr>
      <vt:lpstr>Challenge 3: Abundant but Heterogeneous Data</vt:lpstr>
      <vt:lpstr>Challenge 3: Abundant but Heterogeneous Data</vt:lpstr>
      <vt:lpstr>Challenge 3: Abundant but Heterogeneous Data</vt:lpstr>
      <vt:lpstr>Challenge 4: Data, Data, Everywhere</vt:lpstr>
      <vt:lpstr>Challenge 4: Data, Data, Everywhere</vt:lpstr>
      <vt:lpstr>Challenge 5: Non-Trustworthy Data</vt:lpstr>
      <vt:lpstr>Challenge 5: Non-Trustworthy Data</vt:lpstr>
      <vt:lpstr>Challenge 5: Non-Trustworthy Data</vt:lpstr>
      <vt:lpstr>PowerPoint Presentation</vt:lpstr>
      <vt:lpstr>PowerPoint Presentation</vt:lpstr>
      <vt:lpstr>PowerPoint Presentation</vt:lpstr>
      <vt:lpstr>Challenge 7: Never-ending Requirements for Training Data</vt:lpstr>
      <vt:lpstr>Challenge 7: Never-ending Requirements for Training Data</vt:lpstr>
      <vt:lpstr>Challenge 8: Find the Needle in the Hay</vt:lpstr>
      <vt:lpstr>Challenge 8: Find the Needle in the Hay</vt:lpstr>
      <vt:lpstr>Challenge 9: From Facts to Insights</vt:lpstr>
      <vt:lpstr>Challenge 9: From Facts to Insights</vt:lpstr>
      <vt:lpstr>Challenge 10: Can You Explain It?</vt:lpstr>
      <vt:lpstr>Challenge 10: Can You Explain It?</vt:lpstr>
      <vt:lpstr>Take Aways</vt:lpstr>
      <vt:lpstr>Thank 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Amazon Product Graph</dc:title>
  <dc:creator>Microsoft Office User</dc:creator>
  <cp:lastModifiedBy>Xin Luna Dong</cp:lastModifiedBy>
  <cp:revision>542</cp:revision>
  <cp:lastPrinted>2020-05-17T05:49:48Z</cp:lastPrinted>
  <dcterms:created xsi:type="dcterms:W3CDTF">2016-09-20T15:19:06Z</dcterms:created>
  <dcterms:modified xsi:type="dcterms:W3CDTF">2020-06-02T04:46:58Z</dcterms:modified>
</cp:coreProperties>
</file>