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00FF"/>
    <a:srgbClr val="0000E0"/>
    <a:srgbClr val="FF33CC"/>
    <a:srgbClr val="92D050"/>
    <a:srgbClr val="99C000"/>
    <a:srgbClr val="CC3300"/>
    <a:srgbClr val="99CC00"/>
    <a:srgbClr val="FFFF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79" autoAdjust="0"/>
    <p:restoredTop sz="94660"/>
  </p:normalViewPr>
  <p:slideViewPr>
    <p:cSldViewPr>
      <p:cViewPr varScale="1">
        <p:scale>
          <a:sx n="111" d="100"/>
          <a:sy n="111" d="100"/>
        </p:scale>
        <p:origin x="-9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7460"/>
    </p:cViewPr>
  </p:sorterViewPr>
  <p:notesViewPr>
    <p:cSldViewPr>
      <p:cViewPr varScale="1">
        <p:scale>
          <a:sx n="103" d="100"/>
          <a:sy n="103" d="100"/>
        </p:scale>
        <p:origin x="-2502" y="-108"/>
      </p:cViewPr>
      <p:guideLst>
        <p:guide orient="horz" pos="2904"/>
        <p:guide pos="2184"/>
      </p:guideLst>
    </p:cSldViewPr>
  </p:notes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False"/>
  <p:tag name="EMBEDFONTS" val="False"/>
  <p:tag name="USEBOLDAMS" val="False"/>
  <p:tag name="DEFAULTDISPLAYSOURCE" val="\documentclass{article}\pagestyle{empty}&#10;\begin{document}&#10;&#10;\end{document}&#10;"/>
  <p:tag name="TEX2PS" val="latex $(base).tex; dvips -D $(res) -E -o $(base).ps $(base).dvi"/>
  <p:tag name="EXTERNALEDITCOMMAND" val="notepad %"/>
  <p:tag name="GHOSTSCRIPTCOMMAND" val="gs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472"/>
  <p:tag name="DEFAULTHEIGHT" val="392"/>
</p:tagLst>
</file>

<file path=docProps/app.xml><?xml version="1.0" encoding="utf-8"?>
<Properties xmlns="http://schemas.openxmlformats.org/officeDocument/2006/extended-properties" xmlns:vt="http://schemas.openxmlformats.org/officeDocument/2006/docPropsVTypes">
  <Template>tutorial</Template>
  <TotalTime>29406</TotalTime>
  <Words>4243</Words>
  <Application>Microsoft Macintosh PowerPoint</Application>
  <PresentationFormat>On-screen Show (4:3)</PresentationFormat>
  <Paragraphs>1229</Paragraphs>
  <Slides>104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104</vt:i4>
      </vt:variant>
    </vt:vector>
  </HeadingPairs>
  <TitlesOfParts>
    <vt:vector size="110" baseType="lpstr">
      <vt:lpstr>Calibri</vt:lpstr>
      <vt:lpstr>Verdana</vt:lpstr>
      <vt:lpstr>Gill Sans MT</vt:lpstr>
      <vt:lpstr>1_Pixel</vt:lpstr>
      <vt:lpstr>3_Pixel</vt:lpstr>
      <vt:lpstr>4_Pixel</vt:lpstr>
      <vt:lpstr>Knowledge Curation and Knowledge Fusion: Challenges, Models, and Applications</vt:lpstr>
      <vt:lpstr>Knowledge Is Power</vt:lpstr>
      <vt:lpstr>Using KB in Search</vt:lpstr>
      <vt:lpstr>Using KB in Social Media</vt:lpstr>
      <vt:lpstr>What Is A Knowledge Base?</vt:lpstr>
      <vt:lpstr>What Is A Knowledge Base?</vt:lpstr>
      <vt:lpstr>What Is A Knowledge Base?</vt:lpstr>
      <vt:lpstr>Knowledge Bases: Scope</vt:lpstr>
      <vt:lpstr>Knowledge Bases: Scope</vt:lpstr>
      <vt:lpstr>Knowledge Bases: Comparison [DGH+14]</vt:lpstr>
      <vt:lpstr>Outline</vt:lpstr>
      <vt:lpstr>Knowledge Bases: Population</vt:lpstr>
      <vt:lpstr>Knowledge Bases: Population</vt:lpstr>
      <vt:lpstr>Knowledge Bases: Population</vt:lpstr>
      <vt:lpstr>Knowledge Extraction: Challenges</vt:lpstr>
      <vt:lpstr>Knowledge Extraction: Challenges</vt:lpstr>
      <vt:lpstr>Knowledge Extraction: Challenges</vt:lpstr>
      <vt:lpstr>Knowledge Extraction: Challenges</vt:lpstr>
      <vt:lpstr>Knowledge Extraction: Challenges</vt:lpstr>
      <vt:lpstr>Knowledge Extraction: Challenges</vt:lpstr>
      <vt:lpstr>Knowledge Extraction: Tasks</vt:lpstr>
      <vt:lpstr>Triple Identification: Paradigms (I)</vt:lpstr>
      <vt:lpstr>Triple Identification: Paradigms (II)</vt:lpstr>
      <vt:lpstr>Triple Identification: Distant Supervision</vt:lpstr>
      <vt:lpstr>Triple Identification: Distant Supervision</vt:lpstr>
      <vt:lpstr>Triple Identification: Distant Supervision</vt:lpstr>
      <vt:lpstr>Triple Identification: Paradigms (III)</vt:lpstr>
      <vt:lpstr>Triple Identification: Paradigms (III)</vt:lpstr>
      <vt:lpstr>Triple Identification: Open IE [EFC+11]</vt:lpstr>
      <vt:lpstr>Triple Identification: Open IE [EFC+11]</vt:lpstr>
      <vt:lpstr>Triple Identification: Open IE [EFC+11] </vt:lpstr>
      <vt:lpstr>Triple Identification: Open IE [EFC+11]</vt:lpstr>
      <vt:lpstr>Triple Identification: Open IE [EFC+11] </vt:lpstr>
      <vt:lpstr>Triple Identification: Open IE</vt:lpstr>
      <vt:lpstr>Knowledge Extraction: Tasks</vt:lpstr>
      <vt:lpstr>Entity Linkage: Disambiguation to Wikipedia</vt:lpstr>
      <vt:lpstr>Entity Linkage: Disambiguation to Wikipedia</vt:lpstr>
      <vt:lpstr>Global D2W Approach</vt:lpstr>
      <vt:lpstr>Global D2W Approach</vt:lpstr>
      <vt:lpstr>Global D2W Approach [RRD+11]</vt:lpstr>
      <vt:lpstr>Global D2W Approach [RRD+11]</vt:lpstr>
      <vt:lpstr>Global D2W Approach [RRD+11]</vt:lpstr>
      <vt:lpstr>Global D2W Approach [RRD+11]</vt:lpstr>
      <vt:lpstr>Predicate Linkage: Using Distant Supervision</vt:lpstr>
      <vt:lpstr>Predicate Linkage: Using Redundancy [YE09]</vt:lpstr>
      <vt:lpstr>Predicate Linkage: Using Redundancy</vt:lpstr>
      <vt:lpstr>Case Study: Knowledge Vault [DGH+14]</vt:lpstr>
      <vt:lpstr>Knowledge Vault: Statistics</vt:lpstr>
      <vt:lpstr>Knowledge Vault: Statistics</vt:lpstr>
      <vt:lpstr>Knowledge Vault: Statistics</vt:lpstr>
      <vt:lpstr>KV: Errors Can Creep in at Every Stage</vt:lpstr>
      <vt:lpstr>KV: Errors Can Creep in at Every Stage</vt:lpstr>
      <vt:lpstr>KV: Errors Can Creep in at Every Stage</vt:lpstr>
      <vt:lpstr>KV: Quality of Knowledge Extraction</vt:lpstr>
      <vt:lpstr>KV: Statistics for Triple Correctness</vt:lpstr>
      <vt:lpstr>KV: Statistics for Triple Correctness</vt:lpstr>
      <vt:lpstr>KV: Statistics for Extractors</vt:lpstr>
      <vt:lpstr>Outline</vt:lpstr>
      <vt:lpstr>Goal: Judge Triple Correctness</vt:lpstr>
      <vt:lpstr>Usage of Probabilistic Knowledge</vt:lpstr>
      <vt:lpstr>Data Fusion: Definition </vt:lpstr>
      <vt:lpstr>Knowledge Fusion Challenges</vt:lpstr>
      <vt:lpstr>Knowledge Fusion Challenges</vt:lpstr>
      <vt:lpstr>Knowledge Fusion Challenges</vt:lpstr>
      <vt:lpstr>Approach I.1: Graph-Based Priors</vt:lpstr>
      <vt:lpstr>Approach I.2: Graph-Based Priors</vt:lpstr>
      <vt:lpstr>Approach II: Extraction-Based Learning</vt:lpstr>
      <vt:lpstr>Approach III. Multi-Layer Fusion</vt:lpstr>
      <vt:lpstr>High-Level Intuition</vt:lpstr>
      <vt:lpstr>High-Level Intuition</vt:lpstr>
      <vt:lpstr>High-Level Intuition</vt:lpstr>
      <vt:lpstr>High-Level Intuition</vt:lpstr>
      <vt:lpstr>What About Extractions</vt:lpstr>
      <vt:lpstr>What About Extractions</vt:lpstr>
      <vt:lpstr>What About Extractions</vt:lpstr>
      <vt:lpstr>Graphical Model</vt:lpstr>
      <vt:lpstr>Algorithm</vt:lpstr>
      <vt:lpstr>Fusion Performance</vt:lpstr>
      <vt:lpstr>Outline</vt:lpstr>
      <vt:lpstr>Usage of Probabilistic Knowledge</vt:lpstr>
      <vt:lpstr>Application I. Web Source Quality</vt:lpstr>
      <vt:lpstr>1.Tail Sources Can Be Useful</vt:lpstr>
      <vt:lpstr>1.Tail Sources Can Be Useful</vt:lpstr>
      <vt:lpstr>1.Tail Sources Can Be Useful</vt:lpstr>
      <vt:lpstr>II. Popular Websites May Not Be Trustworthy</vt:lpstr>
      <vt:lpstr>Application I. Web Source Quality</vt:lpstr>
      <vt:lpstr>Application I. Web Source Quality</vt:lpstr>
      <vt:lpstr>Application I. Web Source Quality</vt:lpstr>
      <vt:lpstr>Knowledge-Based Trust (KBT)</vt:lpstr>
      <vt:lpstr>Knowledge-Based Trust vs. PageRank</vt:lpstr>
      <vt:lpstr>1.Tail Sources w. Low PageRank</vt:lpstr>
      <vt:lpstr>Knowledge-Based Trust vs. PageRank</vt:lpstr>
      <vt:lpstr>II. Popular Websites May Not Be Trustworthy</vt:lpstr>
      <vt:lpstr>II. Popular Websites May Not Be Trustworthy</vt:lpstr>
      <vt:lpstr>III. Website Recommendation by Vertical</vt:lpstr>
      <vt:lpstr>III. Website Recommendation by Vertical</vt:lpstr>
      <vt:lpstr>Application II. X-Ray for Extracted Data</vt:lpstr>
      <vt:lpstr>Application II. X-Ray for Extracted Data</vt:lpstr>
      <vt:lpstr>Outline</vt:lpstr>
      <vt:lpstr>Extraction Readiness</vt:lpstr>
      <vt:lpstr>Fusion Readiness</vt:lpstr>
      <vt:lpstr>Customer Readiness</vt:lpstr>
      <vt:lpstr>Takeaways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Integration</dc:title>
  <dc:creator>Divesh</dc:creator>
  <cp:lastModifiedBy>Xin Luna Dong</cp:lastModifiedBy>
  <cp:revision>1562</cp:revision>
  <dcterms:created xsi:type="dcterms:W3CDTF">2006-07-13T03:34:23Z</dcterms:created>
  <dcterms:modified xsi:type="dcterms:W3CDTF">2015-06-03T16:00:56Z</dcterms:modified>
</cp:coreProperties>
</file>