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FF"/>
    <a:srgbClr val="0000E0"/>
    <a:srgbClr val="FF33CC"/>
    <a:srgbClr val="92D050"/>
    <a:srgbClr val="99C000"/>
    <a:srgbClr val="CC3300"/>
    <a:srgbClr val="99CC00"/>
    <a:srgbClr val="FFFF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9" autoAdjust="0"/>
    <p:restoredTop sz="94660"/>
  </p:normalViewPr>
  <p:slideViewPr>
    <p:cSldViewPr>
      <p:cViewPr varScale="1">
        <p:scale>
          <a:sx n="74" d="100"/>
          <a:sy n="74" d="100"/>
        </p:scale>
        <p:origin x="-12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74"/>
    </p:cViewPr>
  </p:sorterViewPr>
  <p:notesViewPr>
    <p:cSldViewPr>
      <p:cViewPr varScale="1">
        <p:scale>
          <a:sx n="103" d="100"/>
          <a:sy n="103" d="100"/>
        </p:scale>
        <p:origin x="-2502" y="-108"/>
      </p:cViewPr>
      <p:guideLst>
        <p:guide orient="horz" pos="2904"/>
        <p:guide pos="2184"/>
      </p:guideLst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Fals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472"/>
  <p:tag name="DEFAULTHEIGHT" val="392"/>
</p:tagLst>
</file>

<file path=docProps/app.xml><?xml version="1.0" encoding="utf-8"?>
<Properties xmlns="http://schemas.openxmlformats.org/officeDocument/2006/extended-properties" xmlns:vt="http://schemas.openxmlformats.org/officeDocument/2006/docPropsVTypes">
  <Template>tutorial</Template>
  <TotalTime>28118</TotalTime>
  <Words>14945</Words>
  <Application>Microsoft Office PowerPoint</Application>
  <PresentationFormat>On-screen Show (4:3)</PresentationFormat>
  <Paragraphs>4410</Paragraphs>
  <Slides>249</Slides>
  <Notes>1</Notes>
  <HiddenSlides>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249</vt:i4>
      </vt:variant>
    </vt:vector>
  </HeadingPairs>
  <TitlesOfParts>
    <vt:vector size="261" baseType="lpstr">
      <vt:lpstr>Arial</vt:lpstr>
      <vt:lpstr>SimSun</vt:lpstr>
      <vt:lpstr>Corbel</vt:lpstr>
      <vt:lpstr>Gill Sans MT</vt:lpstr>
      <vt:lpstr>Wingdings</vt:lpstr>
      <vt:lpstr>Calibri</vt:lpstr>
      <vt:lpstr>ＭＳ Ｐゴシック</vt:lpstr>
      <vt:lpstr>Symbol</vt:lpstr>
      <vt:lpstr>1_Pixel</vt:lpstr>
      <vt:lpstr>3_Pixel</vt:lpstr>
      <vt:lpstr>4_Pixel</vt:lpstr>
      <vt:lpstr>Equation</vt:lpstr>
      <vt:lpstr>Big Data Integration</vt:lpstr>
      <vt:lpstr>What is “Big Data Integration?”</vt:lpstr>
      <vt:lpstr>What is “Big Data Integration?”</vt:lpstr>
      <vt:lpstr>Outline</vt:lpstr>
      <vt:lpstr>Why Do We Need “Big Data Integration?”</vt:lpstr>
      <vt:lpstr>Why Do We Need “Big Data Integration?”</vt:lpstr>
      <vt:lpstr>Why Do We Need “Big Data Integration?”</vt:lpstr>
      <vt:lpstr>Why Do We Need “Big Data Integration?”</vt:lpstr>
      <vt:lpstr>Outline</vt:lpstr>
      <vt:lpstr>“Small” Data Integration: What Is It?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Outline</vt:lpstr>
      <vt:lpstr>BDI: Why is it Challenging?</vt:lpstr>
      <vt:lpstr>Case Study I: Domain Specific Data [DMP12]</vt:lpstr>
      <vt:lpstr>Domain Specific Data: Spread</vt:lpstr>
      <vt:lpstr>Domain Specific Data: Spread</vt:lpstr>
      <vt:lpstr>Domain Specific Data: Spread</vt:lpstr>
      <vt:lpstr>Domain Specific Data: Spread</vt:lpstr>
      <vt:lpstr>Domain Specific Data: Spread</vt:lpstr>
      <vt:lpstr>Domain Specific Data: Spread</vt:lpstr>
      <vt:lpstr>Domain Specific Data: Connectivity</vt:lpstr>
      <vt:lpstr>Domain Specific Data: Connectivity</vt:lpstr>
      <vt:lpstr>Domain Specific Data: Connectivity</vt:lpstr>
      <vt:lpstr>Domain Specific Data: Lessons Learned</vt:lpstr>
      <vt:lpstr>Case Study II: Deep Web Quality [LDL+13]</vt:lpstr>
      <vt:lpstr>Deep Web Quality</vt:lpstr>
      <vt:lpstr>Deep Web Quality</vt:lpstr>
      <vt:lpstr>Deep Web Quality</vt:lpstr>
      <vt:lpstr>Deep Web Quality</vt:lpstr>
      <vt:lpstr>Deep Web Quality</vt:lpstr>
      <vt:lpstr>Deep Web Quality</vt:lpstr>
      <vt:lpstr>Deep Web Quality</vt:lpstr>
      <vt:lpstr>Deep Web Quality: Lessons Learned</vt:lpstr>
      <vt:lpstr>BDI: Why is it Challenging?</vt:lpstr>
      <vt:lpstr>BDI: Why is it Challenging?</vt:lpstr>
      <vt:lpstr>BDI: Why is it Challenging?</vt:lpstr>
      <vt:lpstr>BDI: Why is it Challenging?</vt:lpstr>
      <vt:lpstr>Outline</vt:lpstr>
      <vt:lpstr>Schema Alignment</vt:lpstr>
      <vt:lpstr>Schema Alignment</vt:lpstr>
      <vt:lpstr>Schema Alignment: Three Steps [BBR11]</vt:lpstr>
      <vt:lpstr>Schema Alignment: Three Steps</vt:lpstr>
      <vt:lpstr>Schema Alignment: Three Steps</vt:lpstr>
      <vt:lpstr>Schema Alignment: Three Steps</vt:lpstr>
      <vt:lpstr>Outline</vt:lpstr>
      <vt:lpstr>BDI: Schema Alignment</vt:lpstr>
      <vt:lpstr>Space of Strategies</vt:lpstr>
      <vt:lpstr>Space of Strategies</vt:lpstr>
      <vt:lpstr>Dataspace Approach [FHM05, HFM06]</vt:lpstr>
      <vt:lpstr>Bootstrapping DI Systems [DDH08]</vt:lpstr>
      <vt:lpstr>Probabilistic Mediated Schemas [DDH08] </vt:lpstr>
      <vt:lpstr>Probabilistic Mediated Schemas [DDH08] </vt:lpstr>
      <vt:lpstr>Probabilistic Mappings [DHY07, DDH08]</vt:lpstr>
      <vt:lpstr>Probabilistic Mappings</vt:lpstr>
      <vt:lpstr>Probabilistic Mappings: By Table Semantics</vt:lpstr>
      <vt:lpstr>Probabilistic Mappings: By Table Semantics</vt:lpstr>
      <vt:lpstr>Probabilistic Mappings: By Table Semantics</vt:lpstr>
      <vt:lpstr>Probabilistic Mappings: By Tuple Semantics</vt:lpstr>
      <vt:lpstr>Probabilistic Mappings: By Tuple Semantics</vt:lpstr>
      <vt:lpstr>Probabilistic Mappings: By Tuple Semantics</vt:lpstr>
      <vt:lpstr>Probabilistic Mappings: By Tuple Semantics</vt:lpstr>
      <vt:lpstr>Probabilistic Mappings: By Tuple Semantics</vt:lpstr>
      <vt:lpstr>WebTables [CHW+08]</vt:lpstr>
      <vt:lpstr>WebTables: Keyword Search [CHW+08]</vt:lpstr>
      <vt:lpstr>WebTables: Keyword Search</vt:lpstr>
      <vt:lpstr>WebTables: Keyword Search</vt:lpstr>
      <vt:lpstr>WebTables: Keyword Search</vt:lpstr>
      <vt:lpstr>WebTables: Keyword Search</vt:lpstr>
      <vt:lpstr>WebTables: Keyword Search</vt:lpstr>
      <vt:lpstr>WebTables: Keyword Search</vt:lpstr>
      <vt:lpstr>WebTables: Keyword Search</vt:lpstr>
      <vt:lpstr>WebTables: Keyword Search</vt:lpstr>
      <vt:lpstr>Annotating Web Tables [LSC10]</vt:lpstr>
      <vt:lpstr>Annotating Web Tables: Entities</vt:lpstr>
      <vt:lpstr>Annotating Web Tables: Column Types</vt:lpstr>
      <vt:lpstr>Annotating Web Tables: Relationships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Annotating Web Tables: Using a Catalog</vt:lpstr>
      <vt:lpstr>Finding Related Tables [DFG+12]</vt:lpstr>
      <vt:lpstr>Finding Related Tables</vt:lpstr>
      <vt:lpstr>Finding Related Tables</vt:lpstr>
      <vt:lpstr>Finding Related Tables</vt:lpstr>
      <vt:lpstr>Finding Related Tables</vt:lpstr>
      <vt:lpstr>Finding Related Tables</vt:lpstr>
      <vt:lpstr>Finding Related Tables</vt:lpstr>
      <vt:lpstr>Finding Related Tables: Entity Complement</vt:lpstr>
      <vt:lpstr>Finding Related Tables: Entity Complement</vt:lpstr>
      <vt:lpstr>Finding Related Tables: Entity Complement</vt:lpstr>
      <vt:lpstr>Finding Related Tables: Entity Complement</vt:lpstr>
      <vt:lpstr>Finding Related Tables: Schema Complement</vt:lpstr>
      <vt:lpstr>Finding Related Tables: Schema Complement</vt:lpstr>
      <vt:lpstr>Finding Related Tables: Schema Complement</vt:lpstr>
      <vt:lpstr>Finding Related Tables: Efficiency Issues</vt:lpstr>
      <vt:lpstr>Outline</vt:lpstr>
      <vt:lpstr>Record Linkage</vt:lpstr>
      <vt:lpstr>Record Linkage</vt:lpstr>
      <vt:lpstr>Record Linkage: Three Steps [EIV07, GM12]</vt:lpstr>
      <vt:lpstr>Record Linkage: Three Steps</vt:lpstr>
      <vt:lpstr>Record Linkage: Three Steps</vt:lpstr>
      <vt:lpstr>Record Linkage: Three Steps</vt:lpstr>
      <vt:lpstr>Outline</vt:lpstr>
      <vt:lpstr>BDI: Record Linkage</vt:lpstr>
      <vt:lpstr>BDI: Record Linkage</vt:lpstr>
      <vt:lpstr>Matching with Unstructured Data</vt:lpstr>
      <vt:lpstr>Matching with Unstructured Data</vt:lpstr>
      <vt:lpstr>Matching with Unstructured Data</vt:lpstr>
      <vt:lpstr>Structured + Unstructured Data [KGA+11]</vt:lpstr>
      <vt:lpstr>Structured + Unstructured Data</vt:lpstr>
      <vt:lpstr>Structured + Unstructured Data</vt:lpstr>
      <vt:lpstr>Structured + Unstructured Data</vt:lpstr>
      <vt:lpstr>Structured + Unstructured Data</vt:lpstr>
      <vt:lpstr>Structured + Unstructured Data</vt:lpstr>
      <vt:lpstr>Structured + Unstructured Data</vt:lpstr>
      <vt:lpstr>Structured + Unstructured Data</vt:lpstr>
      <vt:lpstr>Matching Unstructured Data [KTT+12]</vt:lpstr>
      <vt:lpstr>Matching Unstructured Data</vt:lpstr>
      <vt:lpstr>Matching Unstructured Data</vt:lpstr>
      <vt:lpstr>Matching Unstructured Data</vt:lpstr>
      <vt:lpstr>Matching Unstructured Data</vt:lpstr>
      <vt:lpstr>Record Linkage Using MapReduce [KTR12]</vt:lpstr>
      <vt:lpstr>Record Linkage Using MapReduce</vt:lpstr>
      <vt:lpstr>Record Linkage Using MapReduce</vt:lpstr>
      <vt:lpstr>Load Balancing</vt:lpstr>
      <vt:lpstr>Load Balancing: BlockSplit</vt:lpstr>
      <vt:lpstr>Load Balancing: BlockSplit</vt:lpstr>
      <vt:lpstr>Load Balancing: BlockSplit</vt:lpstr>
      <vt:lpstr>Load Balancing: BlockSplit</vt:lpstr>
      <vt:lpstr>Load Balancing: BlockSplit</vt:lpstr>
      <vt:lpstr>Load Balancing: BlockSplit</vt:lpstr>
      <vt:lpstr>Improving Blocking Recall</vt:lpstr>
      <vt:lpstr>Improving Blocking Recall</vt:lpstr>
      <vt:lpstr>Improving Blocking Recall</vt:lpstr>
      <vt:lpstr>Improving Blocking Recall</vt:lpstr>
      <vt:lpstr>Improving Blocking Recall</vt:lpstr>
      <vt:lpstr>Improving Blocking Recall</vt:lpstr>
      <vt:lpstr>Improving Blocking Recall</vt:lpstr>
      <vt:lpstr>Improving Blocking Recall</vt:lpstr>
      <vt:lpstr>Meta-Blocking [PKP+13]</vt:lpstr>
      <vt:lpstr>Meta-Blocking: Dealing with BDI Variety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Meta-Blocking: Improve Blocking Efficiency</vt:lpstr>
      <vt:lpstr>Linking Temporal Records [LDM+11]</vt:lpstr>
      <vt:lpstr>Linking Temporal Records</vt:lpstr>
      <vt:lpstr>Linking Temporal Records: Motivation</vt:lpstr>
      <vt:lpstr>Linking Temporal Records: Challenges</vt:lpstr>
      <vt:lpstr>Linking Temporal Records: Challenges</vt:lpstr>
      <vt:lpstr>Linking Temporal Records: Challenges</vt:lpstr>
      <vt:lpstr>Linking Temporal Records: Challenges</vt:lpstr>
      <vt:lpstr>Linking Temporal Records: Opportunities</vt:lpstr>
      <vt:lpstr>Linking Temporal Records: Opportunities</vt:lpstr>
      <vt:lpstr>Linking Temporal Records: Opportunities</vt:lpstr>
      <vt:lpstr>Linking Temporal Records: Solution</vt:lpstr>
      <vt:lpstr>Linking Temporal Records: Solution</vt:lpstr>
      <vt:lpstr>Linking Temporal Records: Solution</vt:lpstr>
      <vt:lpstr>Linking Temporal Records: Solution</vt:lpstr>
      <vt:lpstr>Linking Temporal Records: Intuitions</vt:lpstr>
      <vt:lpstr>Outline</vt:lpstr>
      <vt:lpstr>Data Fusion</vt:lpstr>
      <vt:lpstr>Data Fusion</vt:lpstr>
      <vt:lpstr>Data Fusion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Outline</vt:lpstr>
      <vt:lpstr>BDI: Data Fusion</vt:lpstr>
      <vt:lpstr>BDI: Data Fusion</vt:lpstr>
      <vt:lpstr>Basic Solution: Naïve Voting</vt:lpstr>
      <vt:lpstr>Source Accuracy [YHY08, DBS09a]</vt:lpstr>
      <vt:lpstr>Source Accuracy</vt:lpstr>
      <vt:lpstr>Source Accuracy</vt:lpstr>
      <vt:lpstr>Source Accuracy</vt:lpstr>
      <vt:lpstr>Copy Detection</vt:lpstr>
      <vt:lpstr>Copy Detection</vt:lpstr>
      <vt:lpstr>Copy Detection: Bayesian Analysis</vt:lpstr>
      <vt:lpstr>Copy Detection: Bayesian Analysis</vt:lpstr>
      <vt:lpstr>Discount Copied Values</vt:lpstr>
      <vt:lpstr>Discount Copied Values</vt:lpstr>
      <vt:lpstr>Iterative Process</vt:lpstr>
      <vt:lpstr>Challenges in a Dynamic World [DBS09b]</vt:lpstr>
      <vt:lpstr>Challenges in a Dynamic World [DBS09b]</vt:lpstr>
      <vt:lpstr>Problem Definition</vt:lpstr>
      <vt:lpstr>Quality of Data Sources</vt:lpstr>
      <vt:lpstr>Copy Detection</vt:lpstr>
      <vt:lpstr>The Copying Detection HMM Model</vt:lpstr>
      <vt:lpstr>Lifespan Discovery</vt:lpstr>
      <vt:lpstr>Iterative Process</vt:lpstr>
      <vt:lpstr>Example Revisited</vt:lpstr>
      <vt:lpstr>Summary</vt:lpstr>
      <vt:lpstr>Outline</vt:lpstr>
      <vt:lpstr>BDI: Source Selection [DSS13]</vt:lpstr>
      <vt:lpstr>Redundant Data Do Not Bring Much Gain</vt:lpstr>
      <vt:lpstr>Erroneous Data May Hurt Quality</vt:lpstr>
      <vt:lpstr>BDI: Source Selection [DSS13]</vt:lpstr>
      <vt:lpstr>Maximize Quality Under Budget?</vt:lpstr>
      <vt:lpstr>Minimize Cost with Certain Quality?</vt:lpstr>
      <vt:lpstr>PowerPoint Presentation</vt:lpstr>
      <vt:lpstr>Marginalism for Source Selection</vt:lpstr>
      <vt:lpstr>Future Work</vt:lpstr>
      <vt:lpstr>Future Work</vt:lpstr>
      <vt:lpstr>Future Work</vt:lpstr>
      <vt:lpstr>Future Work</vt:lpstr>
      <vt:lpstr>Future Work</vt:lpstr>
      <vt:lpstr>Future Work</vt:lpstr>
      <vt:lpstr>Conclusions</vt:lpstr>
      <vt:lpstr>Thank You!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Integration</dc:title>
  <dc:creator>Divesh</dc:creator>
  <cp:lastModifiedBy>SRIVASTAVA, DIVESH</cp:lastModifiedBy>
  <cp:revision>1400</cp:revision>
  <dcterms:created xsi:type="dcterms:W3CDTF">2006-07-13T03:34:23Z</dcterms:created>
  <dcterms:modified xsi:type="dcterms:W3CDTF">2013-09-03T13:17:45Z</dcterms:modified>
</cp:coreProperties>
</file>