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000"/>
    <a:srgbClr val="92D050"/>
    <a:srgbClr val="FF33CC"/>
    <a:srgbClr val="FFC000"/>
    <a:srgbClr val="CC3300"/>
    <a:srgbClr val="99CC00"/>
    <a:srgbClr val="FFFF00"/>
    <a:srgbClr val="0000E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245" autoAdjust="0"/>
    <p:restoredTop sz="94660"/>
  </p:normalViewPr>
  <p:slideViewPr>
    <p:cSldViewPr>
      <p:cViewPr>
        <p:scale>
          <a:sx n="70" d="100"/>
          <a:sy n="70" d="100"/>
        </p:scale>
        <p:origin x="-119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002"/>
    </p:cViewPr>
  </p:sorterViewPr>
  <p:notesViewPr>
    <p:cSldViewPr>
      <p:cViewPr varScale="1">
        <p:scale>
          <a:sx n="103" d="100"/>
          <a:sy n="103" d="100"/>
        </p:scale>
        <p:origin x="-2502" y="-108"/>
      </p:cViewPr>
      <p:guideLst>
        <p:guide orient="horz" pos="2904"/>
        <p:guide pos="2184"/>
      </p:guideLst>
    </p:cSldViewPr>
  </p:notesViewPr>
  <p:gridSpacing cx="76200" cy="7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False"/>
  <p:tag name="EMBEDFONTS" val="False"/>
  <p:tag name="USEBOLDAMS" val="False"/>
  <p:tag name="DEFAULTDISPLAYSOURCE" val="\documentclass{article}\pagestyle{empty}&#10;\begin{document}&#10;&#10;\end{document}&#10;"/>
  <p:tag name="TEX2PS" val="latex $(base).tex; dvips -D $(res) -E -o $(base).ps $(base).dvi"/>
  <p:tag name="EXTERNALEDITCOMMAND" val="notepad %"/>
  <p:tag name="GHOSTSCRIPTCOMMAND" val="gs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2"/>
  <p:tag name="DEFAULTFONTSIZE" val="10"/>
  <p:tag name="DEFAULTWIDTH" val="472"/>
  <p:tag name="DEFAULTHEIGHT" val="392"/>
</p:tagLst>
</file>

<file path=docProps/app.xml><?xml version="1.0" encoding="utf-8"?>
<Properties xmlns="http://schemas.openxmlformats.org/officeDocument/2006/extended-properties" xmlns:vt="http://schemas.openxmlformats.org/officeDocument/2006/docPropsVTypes">
  <Template>tutorial</Template>
  <TotalTime>24073</TotalTime>
  <Words>6095</Words>
  <Application>Microsoft Office PowerPoint</Application>
  <PresentationFormat>On-screen Show (4:3)</PresentationFormat>
  <Paragraphs>1451</Paragraphs>
  <Slides>128</Slides>
  <Notes>1</Notes>
  <HiddenSlides>5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8" baseType="lpstr">
      <vt:lpstr>Arial</vt:lpstr>
      <vt:lpstr>Symbol</vt:lpstr>
      <vt:lpstr>SimSun</vt:lpstr>
      <vt:lpstr>Gill Sans MT</vt:lpstr>
      <vt:lpstr>Wingdings</vt:lpstr>
      <vt:lpstr>Calibri</vt:lpstr>
      <vt:lpstr>1_Pixel</vt:lpstr>
      <vt:lpstr>3_Pixel</vt:lpstr>
      <vt:lpstr>4_Pixel</vt:lpstr>
      <vt:lpstr>Equation</vt:lpstr>
      <vt:lpstr>A Small Tutorial on  Big Data Integration</vt:lpstr>
      <vt:lpstr>What is “Big Data Integration?”</vt:lpstr>
      <vt:lpstr>What is “Big Data Integration?”</vt:lpstr>
      <vt:lpstr>Why Do We Need “Big Data Integration?”</vt:lpstr>
      <vt:lpstr>Why Do We Need “Big Data Integration?”</vt:lpstr>
      <vt:lpstr>Why Do We Need “Big Data Integration?”</vt:lpstr>
      <vt:lpstr>Why Do We Need “Big Data Integration?”</vt:lpstr>
      <vt:lpstr>“Small” Data Integration: Why is it Hard?</vt:lpstr>
      <vt:lpstr>“Small” Data Integration: How is it Done?</vt:lpstr>
      <vt:lpstr>“Small” Data Integration: How is it Done?</vt:lpstr>
      <vt:lpstr>“Small” Data Integration: How is it Done?</vt:lpstr>
      <vt:lpstr>“Small” Data Integration: How is it Done?</vt:lpstr>
      <vt:lpstr>“Small” Data Integration: How is it Done?</vt:lpstr>
      <vt:lpstr>“Small” Data Integration: How is it Done?</vt:lpstr>
      <vt:lpstr>“Small” Data Integration: How is it Done?</vt:lpstr>
      <vt:lpstr>“Small” Data Integration: How is it Done?</vt:lpstr>
      <vt:lpstr>BDI: Why is it Challenging?</vt:lpstr>
      <vt:lpstr>BDI: Why is it Challenging?</vt:lpstr>
      <vt:lpstr>BDI: Why is it Challenging?</vt:lpstr>
      <vt:lpstr>BDI: Why is it Challenging?</vt:lpstr>
      <vt:lpstr>BDI: Why is it Challenging?</vt:lpstr>
      <vt:lpstr>Outline</vt:lpstr>
      <vt:lpstr>Schema Alignment</vt:lpstr>
      <vt:lpstr>Schema Alignment</vt:lpstr>
      <vt:lpstr>Schema Alignment: Three Steps [BBR11]</vt:lpstr>
      <vt:lpstr>Schema Alignment: Three Steps</vt:lpstr>
      <vt:lpstr>Schema Alignment: Three Steps</vt:lpstr>
      <vt:lpstr>Schema Alignment: Three Steps</vt:lpstr>
      <vt:lpstr>Outline</vt:lpstr>
      <vt:lpstr>BDI: Schema Alignment</vt:lpstr>
      <vt:lpstr>Space of Strategies</vt:lpstr>
      <vt:lpstr>Space of Strategies</vt:lpstr>
      <vt:lpstr>WebTables [CHW+08]</vt:lpstr>
      <vt:lpstr>WebTables: Keyword Ranking [CHW+08]</vt:lpstr>
      <vt:lpstr>WebTables: Keyword Ranking</vt:lpstr>
      <vt:lpstr>WebTables: Keyword Ranking</vt:lpstr>
      <vt:lpstr>Dataspace Approach [FHM05, HFM06]</vt:lpstr>
      <vt:lpstr>Probabilistic Mediated Schemas [DDH08] </vt:lpstr>
      <vt:lpstr>Probabilistic Mediated Schemas [DDH08] </vt:lpstr>
      <vt:lpstr>Probabilistic Mappings [DHY07, DDH09]</vt:lpstr>
      <vt:lpstr>Probabilistic Mappings [DHY07, DDH09]</vt:lpstr>
      <vt:lpstr>Keyword Search Based Integration [TJM+08]</vt:lpstr>
      <vt:lpstr>Keyword Search Based Integration [TJM+08]</vt:lpstr>
      <vt:lpstr>Outline</vt:lpstr>
      <vt:lpstr>Record Linkage</vt:lpstr>
      <vt:lpstr>Record Linkage</vt:lpstr>
      <vt:lpstr>Record Linkage: Three Steps [EIV07, GM12]</vt:lpstr>
      <vt:lpstr>Record Linkage: Three Steps</vt:lpstr>
      <vt:lpstr>Record Linkage: Three Steps</vt:lpstr>
      <vt:lpstr>Record Linkage: Three Steps</vt:lpstr>
      <vt:lpstr>Outline</vt:lpstr>
      <vt:lpstr>BDI: Record Linkage</vt:lpstr>
      <vt:lpstr>BDI: Record Linkage</vt:lpstr>
      <vt:lpstr>Record Linkage Using MapReduce [KTR12]</vt:lpstr>
      <vt:lpstr>Record Linkage Using MapReduce</vt:lpstr>
      <vt:lpstr>Record Linkage Using MapReduce</vt:lpstr>
      <vt:lpstr>Load Balancing</vt:lpstr>
      <vt:lpstr>Load Balancing: BlockSplit</vt:lpstr>
      <vt:lpstr>Load Balancing: BlockSplit</vt:lpstr>
      <vt:lpstr>Load Balancing: BlockSplit</vt:lpstr>
      <vt:lpstr>Load Balancing: BlockSplit</vt:lpstr>
      <vt:lpstr>Load Balancing: BlockSplit</vt:lpstr>
      <vt:lpstr>Load Balancing: BlockSplit</vt:lpstr>
      <vt:lpstr>Structured + Unstructured Data [KGA+11]</vt:lpstr>
      <vt:lpstr>Structured + Unstructured Data</vt:lpstr>
      <vt:lpstr>Structured + Unstructured Data</vt:lpstr>
      <vt:lpstr>Structured + Unstructured Data</vt:lpstr>
      <vt:lpstr>Structured + Unstructured Data</vt:lpstr>
      <vt:lpstr>Structured + Unstructured Data</vt:lpstr>
      <vt:lpstr>Structured + Unstructured Data</vt:lpstr>
      <vt:lpstr>Outline</vt:lpstr>
      <vt:lpstr>Data Fusion</vt:lpstr>
      <vt:lpstr>Data Fusion</vt:lpstr>
      <vt:lpstr>Data Fusion</vt:lpstr>
      <vt:lpstr>Data Fusion: Three Components [DBS09a]</vt:lpstr>
      <vt:lpstr>Data Fusion: Three Components [DBS09a]</vt:lpstr>
      <vt:lpstr>Data Fusion: Three Components [DBS09a]</vt:lpstr>
      <vt:lpstr>Data Fusion: Three Components [DBS09a]</vt:lpstr>
      <vt:lpstr>Data Fusion: Three Components [DBS09a]</vt:lpstr>
      <vt:lpstr>Data Fusion: Three Components [DBS09a]</vt:lpstr>
      <vt:lpstr>Data Fusion: Three Components [DBS09a]</vt:lpstr>
      <vt:lpstr>Data Fusion: Three Components [DBS09a]</vt:lpstr>
      <vt:lpstr>Outline</vt:lpstr>
      <vt:lpstr>BDI: Data Fusion</vt:lpstr>
      <vt:lpstr>BDI: Data Fusion</vt:lpstr>
      <vt:lpstr>Experimental Study on Deep Web [LDL+13]</vt:lpstr>
      <vt:lpstr>Experimental Study on Deep Web</vt:lpstr>
      <vt:lpstr>Experimental Study on Deep Web</vt:lpstr>
      <vt:lpstr>Experimental Study on Deep Web</vt:lpstr>
      <vt:lpstr>Experimental Study on Deep Web</vt:lpstr>
      <vt:lpstr>Experimental Study on Deep Web</vt:lpstr>
      <vt:lpstr>Experimental Study on Deep Web</vt:lpstr>
      <vt:lpstr>Experimental Study on Deep Web</vt:lpstr>
      <vt:lpstr>Experimental Study on Deep Web</vt:lpstr>
      <vt:lpstr>Source Accuracy [DBS09a]</vt:lpstr>
      <vt:lpstr>Source Accuracy</vt:lpstr>
      <vt:lpstr>Source Accuracy</vt:lpstr>
      <vt:lpstr>Value Similarity</vt:lpstr>
      <vt:lpstr>Experimental Study on Deep Web</vt:lpstr>
      <vt:lpstr>Experimental Study on Deep Web</vt:lpstr>
      <vt:lpstr>Experimental Study on Deep Web</vt:lpstr>
      <vt:lpstr>Copy Detection</vt:lpstr>
      <vt:lpstr>Copy Detection</vt:lpstr>
      <vt:lpstr>Copy Detection: Bayesian Analysis</vt:lpstr>
      <vt:lpstr>Copy Detection: Bayesian Analysis</vt:lpstr>
      <vt:lpstr>Discount Copied Values</vt:lpstr>
      <vt:lpstr>Experimental Study on Deep Web</vt:lpstr>
      <vt:lpstr>Summary</vt:lpstr>
      <vt:lpstr>Outline</vt:lpstr>
      <vt:lpstr>Future Work</vt:lpstr>
      <vt:lpstr>Future Work</vt:lpstr>
      <vt:lpstr>Future Work</vt:lpstr>
      <vt:lpstr>Future Work</vt:lpstr>
      <vt:lpstr>Future Work</vt:lpstr>
      <vt:lpstr>Future Work</vt:lpstr>
      <vt:lpstr>Conclusions</vt:lpstr>
      <vt:lpstr>Thank You!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Integration</dc:title>
  <dc:creator>Divesh</dc:creator>
  <cp:lastModifiedBy>DIVESH SRIVASTAVA</cp:lastModifiedBy>
  <cp:revision>1100</cp:revision>
  <dcterms:created xsi:type="dcterms:W3CDTF">2006-07-13T03:34:23Z</dcterms:created>
  <dcterms:modified xsi:type="dcterms:W3CDTF">2013-04-08T23:13:26Z</dcterms:modified>
</cp:coreProperties>
</file>