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168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4FC3E9-930F-47F0-9638-5247B1534B9E}" type="datetimeFigureOut">
              <a:rPr lang="en-US" smtClean="0"/>
              <a:pPr/>
              <a:t>10/21/14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79F7FA-7151-41EB-A078-763CE4CC0A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2284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F41F82-9506-48D7-8EA6-AF5C9A5CE79B}" type="datetimeFigureOut">
              <a:rPr lang="en-US" smtClean="0"/>
              <a:pPr/>
              <a:t>10/21/14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CA0CBA-1500-49EE-90BE-8DFED369E1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679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553</TotalTime>
  <Words>592</Words>
  <Application>Microsoft Macintosh PowerPoint</Application>
  <PresentationFormat>On-screen Show (4:3)</PresentationFormat>
  <Paragraphs>229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Civic</vt:lpstr>
      <vt:lpstr>The Solomon Project in Brief (2007)</vt:lpstr>
      <vt:lpstr>The Solomon Project in Brief (2008)</vt:lpstr>
      <vt:lpstr>The Solomon Project in Brief (2009)</vt:lpstr>
      <vt:lpstr>The Solomon Project in Brief (2010)</vt:lpstr>
      <vt:lpstr>The Solomon Project in Brief (2011)</vt:lpstr>
      <vt:lpstr>The Solomon Project in Brief (2012)</vt:lpstr>
      <vt:lpstr>The Solomon Project in Brief (2013)</vt:lpstr>
      <vt:lpstr>The Solomon Project in Brief (2014)</vt:lpstr>
    </vt:vector>
  </TitlesOfParts>
  <Company>AT&amp;T Labs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Developing and Realizing Your Big Idea</dc:title>
  <dc:creator>lunadong</dc:creator>
  <cp:lastModifiedBy>Xin Luna Dong</cp:lastModifiedBy>
  <cp:revision>54</cp:revision>
  <dcterms:created xsi:type="dcterms:W3CDTF">2011-05-26T19:20:56Z</dcterms:created>
  <dcterms:modified xsi:type="dcterms:W3CDTF">2014-10-21T22:19:22Z</dcterms:modified>
</cp:coreProperties>
</file>